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1A8CD17-1C79-46F5-8B35-E0E7DBEC4B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3402AD-5C92-47E4-B713-49E488FD89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7F03D-17E5-4867-AB91-13170B20AAFD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1253A6-C248-4A3C-B41B-9F535617F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AB43B4-0BBD-453E-A2F8-DADC1B5A3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8A75-712F-4719-83C2-BA17C45863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0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DA366-35E5-4BE7-9BF9-E9D1BB1B15AB}" type="datetimeFigureOut">
              <a:rPr lang="cs-CZ" smtClean="0"/>
              <a:t>24.05.2021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5D84-D85C-4D3B-A099-9200C6383B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75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5D84-D85C-4D3B-A099-9200C6383B2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06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Spuštění prezentace, vlevo dole tři tečky -&gt;zobrazit zobrazení prezentujícího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5D84-D85C-4D3B-A099-9200C6383B2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84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5D84-D85C-4D3B-A099-9200C6383B2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4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689F-7EBB-463C-A243-4FA8ECAF1395}" type="datetime1">
              <a:rPr lang="cs-CZ" smtClean="0"/>
              <a:t>24.05.2021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</p:spTree>
    <p:extLst>
      <p:ext uri="{BB962C8B-B14F-4D97-AF65-F5344CB8AC3E}">
        <p14:creationId xmlns:p14="http://schemas.microsoft.com/office/powerpoint/2010/main" val="11181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E16B-C457-4350-8CE8-F379E4983008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42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9EB3-853A-4E58-8185-2118C7D67A01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9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431A-F33B-4DB3-803D-326894700D3E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89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22BB-1A7F-431A-9497-3B33D839ED6A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2F91-762A-4D9A-A888-46CC5D2071BA}" type="datetime1">
              <a:rPr lang="cs-CZ" smtClean="0"/>
              <a:t>24.05.2021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5644-A522-457C-8D29-D1964C390060}" type="datetime1">
              <a:rPr lang="cs-CZ" smtClean="0"/>
              <a:t>24.05.2021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8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9DD82-10AB-4F52-9D17-254F1FEF549F}" type="datetime1">
              <a:rPr lang="cs-CZ" smtClean="0"/>
              <a:t>24.05.2021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80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CCAA-F31E-46CD-8E46-B1833A584AFF}" type="datetime1">
              <a:rPr lang="cs-CZ" smtClean="0"/>
              <a:t>24.05.2021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0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Droplets-HD-Content-R1d.png">
            <a:extLst>
              <a:ext uri="{FF2B5EF4-FFF2-40B4-BE49-F238E27FC236}">
                <a16:creationId xmlns:a16="http://schemas.microsoft.com/office/drawing/2014/main" id="{DEA0E6D0-AF69-4114-8D6D-7D8DBBB64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0"/>
            <a:ext cx="12192000" cy="6858000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DC188623-7733-4CD7-A175-3667A8DB99AA}"/>
              </a:ext>
            </a:extLst>
          </p:cNvPr>
          <p:cNvSpPr/>
          <p:nvPr userDrawn="1"/>
        </p:nvSpPr>
        <p:spPr>
          <a:xfrm>
            <a:off x="11065501" y="321696"/>
            <a:ext cx="856289" cy="8180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2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5376"/>
            <a:ext cx="10363826" cy="392582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Jak na správnou prezentaci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EB8850-ED10-44E1-8F44-FFD706AB1182}"/>
              </a:ext>
            </a:extLst>
          </p:cNvPr>
          <p:cNvSpPr txBox="1"/>
          <p:nvPr userDrawn="1"/>
        </p:nvSpPr>
        <p:spPr>
          <a:xfrm>
            <a:off x="11327161" y="546404"/>
            <a:ext cx="5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/7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8627614-8E7D-4FC9-97D1-A951DDE6EDA0}"/>
              </a:ext>
            </a:extLst>
          </p:cNvPr>
          <p:cNvSpPr txBox="1">
            <a:spLocks/>
          </p:cNvSpPr>
          <p:nvPr userDrawn="1"/>
        </p:nvSpPr>
        <p:spPr>
          <a:xfrm>
            <a:off x="11145815" y="546404"/>
            <a:ext cx="8562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EA17D-5A15-4D4D-8B14-009E4377AE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7EB7B87-41B0-41F1-B5A5-7ECB7B09039F}"/>
              </a:ext>
            </a:extLst>
          </p:cNvPr>
          <p:cNvSpPr txBox="1">
            <a:spLocks/>
          </p:cNvSpPr>
          <p:nvPr userDrawn="1"/>
        </p:nvSpPr>
        <p:spPr>
          <a:xfrm>
            <a:off x="7987228" y="5883275"/>
            <a:ext cx="333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Lukáš Vrba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Martina Řejhová</a:t>
            </a:r>
          </a:p>
        </p:txBody>
      </p:sp>
    </p:spTree>
    <p:extLst>
      <p:ext uri="{BB962C8B-B14F-4D97-AF65-F5344CB8AC3E}">
        <p14:creationId xmlns:p14="http://schemas.microsoft.com/office/powerpoint/2010/main" val="178879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AF3-C582-4A5E-B193-EC3EAF28D106}" type="datetime1">
              <a:rPr lang="cs-CZ" smtClean="0"/>
              <a:t>24.05.2021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47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Droplets-HD-Content-R1d.png">
            <a:extLst>
              <a:ext uri="{FF2B5EF4-FFF2-40B4-BE49-F238E27FC236}">
                <a16:creationId xmlns:a16="http://schemas.microsoft.com/office/drawing/2014/main" id="{8F26B84F-F820-43B0-812F-9A4D2B254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865376"/>
            <a:ext cx="5106026" cy="3925823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1865376"/>
            <a:ext cx="5105400" cy="392582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/>
              <a:t>Jak na správnou prezentaci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88B33588-81C1-40C4-BB27-840A1B34D98C}"/>
              </a:ext>
            </a:extLst>
          </p:cNvPr>
          <p:cNvSpPr/>
          <p:nvPr userDrawn="1"/>
        </p:nvSpPr>
        <p:spPr>
          <a:xfrm>
            <a:off x="11065501" y="321696"/>
            <a:ext cx="856289" cy="81804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82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FE1C57E2-1256-4EEB-8AA2-EDE123C5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418EA7A-9DF8-4AF3-9091-4693FCF8566B}"/>
              </a:ext>
            </a:extLst>
          </p:cNvPr>
          <p:cNvSpPr txBox="1">
            <a:spLocks/>
          </p:cNvSpPr>
          <p:nvPr userDrawn="1"/>
        </p:nvSpPr>
        <p:spPr>
          <a:xfrm>
            <a:off x="11145815" y="546404"/>
            <a:ext cx="8562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EA17D-5A15-4D4D-8B14-009E4377AEB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480A45C-CCAA-4D13-996B-A4CD78F489CF}"/>
              </a:ext>
            </a:extLst>
          </p:cNvPr>
          <p:cNvSpPr txBox="1"/>
          <p:nvPr userDrawn="1"/>
        </p:nvSpPr>
        <p:spPr>
          <a:xfrm>
            <a:off x="11327161" y="546404"/>
            <a:ext cx="54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/7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297AFFB-07E4-470E-BD5A-70526DD69CFF}"/>
              </a:ext>
            </a:extLst>
          </p:cNvPr>
          <p:cNvSpPr txBox="1">
            <a:spLocks/>
          </p:cNvSpPr>
          <p:nvPr userDrawn="1"/>
        </p:nvSpPr>
        <p:spPr>
          <a:xfrm>
            <a:off x="7987228" y="5883275"/>
            <a:ext cx="333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Lukáš Vrba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&amp;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Martina Řejhová</a:t>
            </a:r>
          </a:p>
        </p:txBody>
      </p:sp>
    </p:spTree>
    <p:extLst>
      <p:ext uri="{BB962C8B-B14F-4D97-AF65-F5344CB8AC3E}">
        <p14:creationId xmlns:p14="http://schemas.microsoft.com/office/powerpoint/2010/main" val="20443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56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A65E-1A19-45C5-BCFE-2913422FC6EF}" type="datetime1">
              <a:rPr lang="cs-CZ" smtClean="0"/>
              <a:t>24.05.2021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30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43AD-81A4-4DCB-A2B6-5C53A92C468F}" type="datetime1">
              <a:rPr lang="cs-CZ" smtClean="0"/>
              <a:t>24.05.2021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0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8301-46B3-4208-BEF3-1F2BA05976B8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58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7B19-C71C-4315-BEA7-690D07799970}" type="datetime1">
              <a:rPr lang="cs-CZ" smtClean="0"/>
              <a:t>24.05.2021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8825" y="466118"/>
            <a:ext cx="856289" cy="365125"/>
          </a:xfrm>
          <a:prstGeom prst="rect">
            <a:avLst/>
          </a:prstGeom>
        </p:spPr>
        <p:txBody>
          <a:bodyPr/>
          <a:lstStyle/>
          <a:p>
            <a:fld id="{010EA17D-5A15-4D4D-8B14-009E4377AE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19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836751"/>
            <a:ext cx="10364452" cy="395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2305" y="5892223"/>
            <a:ext cx="3494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Lukáš Vrba </a:t>
            </a:r>
            <a:r>
              <a:rPr lang="en-US" dirty="0"/>
              <a:t>&amp;</a:t>
            </a:r>
            <a:r>
              <a:rPr lang="cs-CZ" dirty="0"/>
              <a:t> Martina Řejhová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cs-CZ"/>
              <a:t>Jak na správnou prezentaci								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048A14-6DDC-46CF-A3B1-76917103A908}"/>
              </a:ext>
            </a:extLst>
          </p:cNvPr>
          <p:cNvSpPr/>
          <p:nvPr userDrawn="1"/>
        </p:nvSpPr>
        <p:spPr>
          <a:xfrm>
            <a:off x="-9722" y="6248400"/>
            <a:ext cx="198192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5D5496-8562-4BA9-A62B-3F9AE673863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0" y="6199188"/>
            <a:ext cx="19050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120000"/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20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120000"/>
        <a:buFont typeface="Courier New" panose="02070309020205020404" pitchFamily="49" charset="0"/>
        <a:buChar char="o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12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ukas.vrba@ssps.c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mailto:martina.rejhova@ssps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31745-93CD-4095-8A70-701B520E8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na správnou prezentaci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2647D9-FC4E-48DD-892A-8F55EDFC7B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DIGI centrum SSPŠ zaměřené na STEAM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100CE6C-A390-48EF-A84B-D1010BD35363}"/>
              </a:ext>
            </a:extLst>
          </p:cNvPr>
          <p:cNvSpPr txBox="1"/>
          <p:nvPr/>
        </p:nvSpPr>
        <p:spPr>
          <a:xfrm>
            <a:off x="4442691" y="4555834"/>
            <a:ext cx="3306618" cy="36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Lukáš Vrba </a:t>
            </a:r>
            <a:r>
              <a:rPr lang="en-US" dirty="0"/>
              <a:t>&amp;</a:t>
            </a:r>
            <a:r>
              <a:rPr lang="cs-CZ" dirty="0"/>
              <a:t> Martina Řejhová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9C22C1-D805-4B19-8472-350AAB5F7342}"/>
              </a:ext>
            </a:extLst>
          </p:cNvPr>
          <p:cNvSpPr txBox="1"/>
          <p:nvPr/>
        </p:nvSpPr>
        <p:spPr>
          <a:xfrm>
            <a:off x="10049163" y="5187883"/>
            <a:ext cx="149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25. 5. 2021</a:t>
            </a:r>
          </a:p>
        </p:txBody>
      </p:sp>
    </p:spTree>
    <p:extLst>
      <p:ext uri="{BB962C8B-B14F-4D97-AF65-F5344CB8AC3E}">
        <p14:creationId xmlns:p14="http://schemas.microsoft.com/office/powerpoint/2010/main" val="260006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0D002F-6F4E-4CCB-8BB0-39D061015C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  <a:p>
            <a:r>
              <a:rPr lang="cs-CZ" dirty="0"/>
              <a:t>Formát prezentace</a:t>
            </a:r>
          </a:p>
          <a:p>
            <a:r>
              <a:rPr lang="cs-CZ" dirty="0"/>
              <a:t>Jak správně prezentovat</a:t>
            </a:r>
          </a:p>
          <a:p>
            <a:r>
              <a:rPr lang="cs-CZ" dirty="0"/>
              <a:t>Tipy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6CA1250-6FE6-4371-A9D4-8D29659188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57957" y="1226216"/>
            <a:ext cx="2944415" cy="3925887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686BA3-AC61-4768-888F-32BEAAB6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506817-A9BC-4AD8-B521-8567C507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53468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E76FFD-979B-4669-A044-BF193F8E50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  <a:p>
            <a:pPr lvl="1"/>
            <a:r>
              <a:rPr lang="cs-CZ" dirty="0"/>
              <a:t>Název</a:t>
            </a:r>
          </a:p>
          <a:p>
            <a:pPr lvl="1"/>
            <a:r>
              <a:rPr lang="cs-CZ" dirty="0"/>
              <a:t>Autor</a:t>
            </a:r>
          </a:p>
          <a:p>
            <a:pPr lvl="1"/>
            <a:r>
              <a:rPr lang="cs-CZ" dirty="0"/>
              <a:t>Datum</a:t>
            </a:r>
          </a:p>
          <a:p>
            <a:r>
              <a:rPr lang="cs-CZ" dirty="0"/>
              <a:t>Obsah</a:t>
            </a:r>
          </a:p>
          <a:p>
            <a:pPr lvl="1"/>
            <a:r>
              <a:rPr lang="cs-CZ" dirty="0"/>
              <a:t>Výčet kapitol</a:t>
            </a:r>
          </a:p>
          <a:p>
            <a:pPr lvl="1"/>
            <a:r>
              <a:rPr lang="cs-CZ" dirty="0"/>
              <a:t>Celkový čas prezentace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7D4B5F5-DFAD-48AB-92FD-03E5F2BF28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Jednotlivé snímky</a:t>
            </a:r>
          </a:p>
          <a:p>
            <a:pPr lvl="1"/>
            <a:r>
              <a:rPr lang="cs-CZ" dirty="0"/>
              <a:t>Název</a:t>
            </a:r>
          </a:p>
          <a:p>
            <a:pPr lvl="1"/>
            <a:r>
              <a:rPr lang="cs-CZ" dirty="0"/>
              <a:t>Čísla stránek</a:t>
            </a:r>
          </a:p>
          <a:p>
            <a:pPr lvl="1"/>
            <a:r>
              <a:rPr lang="cs-CZ" dirty="0"/>
              <a:t>Další informace – např. autor, organizace</a:t>
            </a:r>
          </a:p>
          <a:p>
            <a:r>
              <a:rPr lang="cs-CZ" dirty="0"/>
              <a:t>Závěr</a:t>
            </a:r>
          </a:p>
          <a:p>
            <a:pPr lvl="1"/>
            <a:r>
              <a:rPr lang="cs-CZ" dirty="0"/>
              <a:t>Závěrečné shrnutí</a:t>
            </a:r>
          </a:p>
          <a:p>
            <a:pPr lvl="1"/>
            <a:r>
              <a:rPr lang="cs-CZ" dirty="0"/>
              <a:t>Kontakty</a:t>
            </a:r>
          </a:p>
          <a:p>
            <a:pPr lvl="1"/>
            <a:r>
              <a:rPr lang="cs-CZ" dirty="0"/>
              <a:t>Prostor pro dotazy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5AD337-22B8-4C7D-A2C1-1ACCE25D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4AA055-F6BF-42BB-BE6A-4391A222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13132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1586A60-0912-453F-8960-5C8C4A918F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Vhodné pozadí</a:t>
            </a:r>
          </a:p>
          <a:p>
            <a:pPr lvl="1"/>
            <a:r>
              <a:rPr lang="cs-CZ" dirty="0"/>
              <a:t>Kontrast světlé pozadí – tmavý text nebo tmavé pozadí – světlý text</a:t>
            </a:r>
          </a:p>
          <a:p>
            <a:pPr lvl="1"/>
            <a:r>
              <a:rPr lang="cs-CZ" dirty="0"/>
              <a:t>Jednobarevné nebo barevný přechod</a:t>
            </a:r>
          </a:p>
          <a:p>
            <a:r>
              <a:rPr lang="cs-CZ" dirty="0"/>
              <a:t>Velikost textu</a:t>
            </a:r>
          </a:p>
          <a:p>
            <a:pPr lvl="1"/>
            <a:r>
              <a:rPr lang="cs-CZ" dirty="0"/>
              <a:t>Záleží na velikosti plátna a místnosti</a:t>
            </a:r>
          </a:p>
          <a:p>
            <a:pPr lvl="1"/>
            <a:r>
              <a:rPr lang="cs-CZ" dirty="0"/>
              <a:t>Čitelné ze všech částí místnosti</a:t>
            </a:r>
          </a:p>
          <a:p>
            <a:r>
              <a:rPr lang="cs-CZ" dirty="0"/>
              <a:t>Množství textu na </a:t>
            </a:r>
            <a:r>
              <a:rPr lang="cs-CZ" dirty="0" err="1"/>
              <a:t>slidu</a:t>
            </a:r>
            <a:endParaRPr lang="cs-CZ" dirty="0"/>
          </a:p>
          <a:p>
            <a:pPr lvl="1"/>
            <a:r>
              <a:rPr lang="cs-CZ" dirty="0"/>
              <a:t>Pravidlo 5x5 (6x6)</a:t>
            </a:r>
          </a:p>
          <a:p>
            <a:pPr lvl="1"/>
            <a:r>
              <a:rPr lang="cs-CZ" dirty="0"/>
              <a:t>Účel prezentace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372C8A-58E5-4D02-9D41-739E2FD0F4C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Design prezentace</a:t>
            </a:r>
          </a:p>
          <a:p>
            <a:pPr lvl="1"/>
            <a:r>
              <a:rPr lang="cs-CZ" dirty="0"/>
              <a:t>Stejný font, barva, velikost</a:t>
            </a:r>
          </a:p>
          <a:p>
            <a:pPr lvl="1"/>
            <a:r>
              <a:rPr lang="cs-CZ" dirty="0"/>
              <a:t>Stejný design na každém </a:t>
            </a:r>
            <a:r>
              <a:rPr lang="cs-CZ" dirty="0" err="1"/>
              <a:t>slidu</a:t>
            </a:r>
            <a:endParaRPr lang="cs-CZ" dirty="0"/>
          </a:p>
          <a:p>
            <a:r>
              <a:rPr lang="cs-CZ" dirty="0"/>
              <a:t>Přechody, animace</a:t>
            </a:r>
          </a:p>
          <a:p>
            <a:pPr lvl="1"/>
            <a:r>
              <a:rPr lang="cs-CZ" dirty="0"/>
              <a:t>Účel prezentace</a:t>
            </a:r>
          </a:p>
          <a:p>
            <a:pPr lvl="1"/>
            <a:r>
              <a:rPr lang="cs-CZ" dirty="0"/>
              <a:t>Jednoduché, nerušící, jednotné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D2AEB7-08CE-4B50-8DC1-AC1E98D8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EA99B4E-BF8A-4FCE-9E97-3854556C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 prezentace</a:t>
            </a:r>
          </a:p>
        </p:txBody>
      </p:sp>
    </p:spTree>
    <p:extLst>
      <p:ext uri="{BB962C8B-B14F-4D97-AF65-F5344CB8AC3E}">
        <p14:creationId xmlns:p14="http://schemas.microsoft.com/office/powerpoint/2010/main" val="21683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18AF9D-FAF3-4382-878D-98EF04418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Vhodné oblečení</a:t>
            </a:r>
          </a:p>
          <a:p>
            <a:r>
              <a:rPr lang="cs-CZ" dirty="0"/>
              <a:t>Správný postoj</a:t>
            </a:r>
          </a:p>
          <a:p>
            <a:r>
              <a:rPr lang="cs-CZ" dirty="0"/>
              <a:t>Přiměřená gestikulace</a:t>
            </a:r>
          </a:p>
          <a:p>
            <a:r>
              <a:rPr lang="cs-CZ" dirty="0"/>
              <a:t>Přiměřené tempo řeči</a:t>
            </a:r>
          </a:p>
          <a:p>
            <a:r>
              <a:rPr lang="cs-CZ" dirty="0"/>
              <a:t>Oční kontakt</a:t>
            </a:r>
          </a:p>
          <a:p>
            <a:r>
              <a:rPr lang="cs-CZ" dirty="0"/>
              <a:t>Vhodné ukazovátko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B305B6-15B8-4D37-A62F-AC66090D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na správnou prezentaci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96D47E-230A-4632-BB03-2AD535CD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správně prezentovat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E50436B9-7BE0-436E-A8BE-77424279178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53" y="1865313"/>
            <a:ext cx="3163493" cy="3925887"/>
          </a:xfrm>
        </p:spPr>
      </p:pic>
    </p:spTree>
    <p:extLst>
      <p:ext uri="{BB962C8B-B14F-4D97-AF65-F5344CB8AC3E}">
        <p14:creationId xmlns:p14="http://schemas.microsoft.com/office/powerpoint/2010/main" val="429226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9DF3CE-C253-4A25-8FF1-1212576BAD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Zobrazení prezentujícího</a:t>
            </a:r>
          </a:p>
          <a:p>
            <a:r>
              <a:rPr lang="cs-CZ" dirty="0"/>
              <a:t>Změna ukazovátka za myš v předvádění</a:t>
            </a:r>
          </a:p>
          <a:p>
            <a:r>
              <a:rPr lang="cs-CZ" dirty="0"/>
              <a:t>Lupa v předvádění</a:t>
            </a:r>
          </a:p>
          <a:p>
            <a:r>
              <a:rPr lang="cs-CZ" dirty="0"/>
              <a:t>Pero a zvýrazňovač v předvádění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D0E9253-09E6-4E67-A72B-F330EA6A994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172202" y="1865376"/>
            <a:ext cx="5105400" cy="2871787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FE8AC5-B1AE-413D-B639-52EE2E6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Jak na správnou prezentaci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C0D7BC-630F-4E51-ACCA-8D9B0099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40388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F5CD3-032A-4FDA-8C95-F9D896DE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AC720CB-602B-42F2-8852-7B0CA6BBB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lukas.vrba@ssps.cz</a:t>
            </a:r>
            <a:endParaRPr lang="cs-CZ" dirty="0">
              <a:solidFill>
                <a:srgbClr val="0070C0"/>
              </a:solidFill>
            </a:endParaRPr>
          </a:p>
          <a:p>
            <a:pPr algn="l"/>
            <a:r>
              <a:rPr lang="cs-CZ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martina.rejhova@ssps.cz</a:t>
            </a:r>
            <a:endParaRPr lang="cs-CZ" dirty="0">
              <a:solidFill>
                <a:srgbClr val="0070C0"/>
              </a:solidFill>
            </a:endParaRPr>
          </a:p>
          <a:p>
            <a:pPr algn="l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9603C3-8ACD-4F31-AB8E-09C180092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na správnou prezentaci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9E731E-04F0-4EB7-A499-40776E367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71" y="1527270"/>
            <a:ext cx="4672576" cy="38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766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173</TotalTime>
  <Words>216</Words>
  <Application>Microsoft Office PowerPoint</Application>
  <PresentationFormat>Širokoúhlá obrazovka</PresentationFormat>
  <Paragraphs>66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Courier New</vt:lpstr>
      <vt:lpstr>Kapka</vt:lpstr>
      <vt:lpstr>Jak na správnou prezentaci</vt:lpstr>
      <vt:lpstr>Obsah</vt:lpstr>
      <vt:lpstr>Obsah prezentace</vt:lpstr>
      <vt:lpstr>Formát prezentace</vt:lpstr>
      <vt:lpstr>Jak správně prezentovat</vt:lpstr>
      <vt:lpstr>Tipy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správnou prezentaci</dc:title>
  <dc:creator>Řejhová Martina</dc:creator>
  <cp:lastModifiedBy>Řejhová Martina</cp:lastModifiedBy>
  <cp:revision>17</cp:revision>
  <dcterms:created xsi:type="dcterms:W3CDTF">2021-05-24T12:14:07Z</dcterms:created>
  <dcterms:modified xsi:type="dcterms:W3CDTF">2021-05-24T20:11:07Z</dcterms:modified>
</cp:coreProperties>
</file>